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60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jn Weijermars" userId="e364d0b9-009e-4116-b78a-a86aed516e71" providerId="ADAL" clId="{422C3B98-7705-4D12-8152-59AD32420E6C}"/>
    <pc:docChg chg="modSld">
      <pc:chgData name="Stijn Weijermars" userId="e364d0b9-009e-4116-b78a-a86aed516e71" providerId="ADAL" clId="{422C3B98-7705-4D12-8152-59AD32420E6C}" dt="2020-09-14T19:22:53.360" v="254" actId="1035"/>
      <pc:docMkLst>
        <pc:docMk/>
      </pc:docMkLst>
      <pc:sldChg chg="modSp mod">
        <pc:chgData name="Stijn Weijermars" userId="e364d0b9-009e-4116-b78a-a86aed516e71" providerId="ADAL" clId="{422C3B98-7705-4D12-8152-59AD32420E6C}" dt="2020-09-14T19:22:53.360" v="254" actId="1035"/>
        <pc:sldMkLst>
          <pc:docMk/>
          <pc:sldMk cId="2793297757" sldId="260"/>
        </pc:sldMkLst>
        <pc:spChg chg="mod">
          <ac:chgData name="Stijn Weijermars" userId="e364d0b9-009e-4116-b78a-a86aed516e71" providerId="ADAL" clId="{422C3B98-7705-4D12-8152-59AD32420E6C}" dt="2020-09-14T19:13:09.774" v="188" actId="20577"/>
          <ac:spMkLst>
            <pc:docMk/>
            <pc:sldMk cId="2793297757" sldId="260"/>
            <ac:spMk id="21" creationId="{6C9A7E3B-38B7-48F1-B2A9-1DF480EEC538}"/>
          </ac:spMkLst>
        </pc:spChg>
        <pc:spChg chg="mod">
          <ac:chgData name="Stijn Weijermars" userId="e364d0b9-009e-4116-b78a-a86aed516e71" providerId="ADAL" clId="{422C3B98-7705-4D12-8152-59AD32420E6C}" dt="2020-09-14T19:16:57.633" v="216" actId="20577"/>
          <ac:spMkLst>
            <pc:docMk/>
            <pc:sldMk cId="2793297757" sldId="260"/>
            <ac:spMk id="22" creationId="{70BA8E3C-33B0-4E23-B17E-9C49E9F5E007}"/>
          </ac:spMkLst>
        </pc:spChg>
        <pc:spChg chg="mod">
          <ac:chgData name="Stijn Weijermars" userId="e364d0b9-009e-4116-b78a-a86aed516e71" providerId="ADAL" clId="{422C3B98-7705-4D12-8152-59AD32420E6C}" dt="2020-09-14T19:22:53.360" v="254" actId="1035"/>
          <ac:spMkLst>
            <pc:docMk/>
            <pc:sldMk cId="2793297757" sldId="260"/>
            <ac:spMk id="24" creationId="{C5F16D9E-9C55-4ABB-B1F6-25835158F506}"/>
          </ac:spMkLst>
        </pc:spChg>
        <pc:spChg chg="mod">
          <ac:chgData name="Stijn Weijermars" userId="e364d0b9-009e-4116-b78a-a86aed516e71" providerId="ADAL" clId="{422C3B98-7705-4D12-8152-59AD32420E6C}" dt="2020-09-14T19:22:25.502" v="241" actId="1035"/>
          <ac:spMkLst>
            <pc:docMk/>
            <pc:sldMk cId="2793297757" sldId="260"/>
            <ac:spMk id="27" creationId="{B36E965D-3615-43C1-8742-40E0B3E6C07C}"/>
          </ac:spMkLst>
        </pc:spChg>
        <pc:spChg chg="mod">
          <ac:chgData name="Stijn Weijermars" userId="e364d0b9-009e-4116-b78a-a86aed516e71" providerId="ADAL" clId="{422C3B98-7705-4D12-8152-59AD32420E6C}" dt="2020-09-14T19:22:43.852" v="252" actId="1035"/>
          <ac:spMkLst>
            <pc:docMk/>
            <pc:sldMk cId="2793297757" sldId="260"/>
            <ac:spMk id="28" creationId="{0E5AD42E-9775-473C-98A0-D40BF20505EC}"/>
          </ac:spMkLst>
        </pc:spChg>
        <pc:spChg chg="mod">
          <ac:chgData name="Stijn Weijermars" userId="e364d0b9-009e-4116-b78a-a86aed516e71" providerId="ADAL" clId="{422C3B98-7705-4D12-8152-59AD32420E6C}" dt="2020-09-14T19:22:36.802" v="244" actId="20577"/>
          <ac:spMkLst>
            <pc:docMk/>
            <pc:sldMk cId="2793297757" sldId="260"/>
            <ac:spMk id="30" creationId="{297021FD-3EFA-406A-93FD-E25EB9627645}"/>
          </ac:spMkLst>
        </pc:spChg>
        <pc:picChg chg="mod">
          <ac:chgData name="Stijn Weijermars" userId="e364d0b9-009e-4116-b78a-a86aed516e71" providerId="ADAL" clId="{422C3B98-7705-4D12-8152-59AD32420E6C}" dt="2020-09-14T19:07:07.499" v="48" actId="1035"/>
          <ac:picMkLst>
            <pc:docMk/>
            <pc:sldMk cId="2793297757" sldId="260"/>
            <ac:picMk id="14" creationId="{00000000-0000-0000-0000-000000000000}"/>
          </ac:picMkLst>
        </pc:picChg>
      </pc:sldChg>
    </pc:docChg>
  </pc:docChgLst>
  <pc:docChgLst>
    <pc:chgData name="Marieke Drabbe" userId="b9b1a049-6b87-453c-9d4e-1b3ea0ffd634" providerId="ADAL" clId="{1B659F73-E4ED-49C2-820A-BA2AE0F5E1E6}"/>
    <pc:docChg chg="modSld">
      <pc:chgData name="Marieke Drabbe" userId="b9b1a049-6b87-453c-9d4e-1b3ea0ffd634" providerId="ADAL" clId="{1B659F73-E4ED-49C2-820A-BA2AE0F5E1E6}" dt="2021-02-02T10:29:27.537" v="23" actId="20577"/>
      <pc:docMkLst>
        <pc:docMk/>
      </pc:docMkLst>
      <pc:sldChg chg="modSp mod">
        <pc:chgData name="Marieke Drabbe" userId="b9b1a049-6b87-453c-9d4e-1b3ea0ffd634" providerId="ADAL" clId="{1B659F73-E4ED-49C2-820A-BA2AE0F5E1E6}" dt="2021-02-02T10:29:27.537" v="23" actId="20577"/>
        <pc:sldMkLst>
          <pc:docMk/>
          <pc:sldMk cId="2793297757" sldId="260"/>
        </pc:sldMkLst>
        <pc:spChg chg="mod">
          <ac:chgData name="Marieke Drabbe" userId="b9b1a049-6b87-453c-9d4e-1b3ea0ffd634" providerId="ADAL" clId="{1B659F73-E4ED-49C2-820A-BA2AE0F5E1E6}" dt="2021-02-02T10:29:27.537" v="23" actId="20577"/>
          <ac:spMkLst>
            <pc:docMk/>
            <pc:sldMk cId="2793297757" sldId="260"/>
            <ac:spMk id="4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F6CC0EFC-9B4B-4BEE-807D-FF1F99B137BF}"/>
    <pc:docChg chg="undo redo custSel modSld">
      <pc:chgData name="Marieke Drabbe" userId="b9b1a049-6b87-453c-9d4e-1b3ea0ffd634" providerId="ADAL" clId="{F6CC0EFC-9B4B-4BEE-807D-FF1F99B137BF}" dt="2020-07-13T14:41:31.379" v="109" actId="20577"/>
      <pc:docMkLst>
        <pc:docMk/>
      </pc:docMkLst>
      <pc:sldChg chg="addSp delSp modSp mod">
        <pc:chgData name="Marieke Drabbe" userId="b9b1a049-6b87-453c-9d4e-1b3ea0ffd634" providerId="ADAL" clId="{F6CC0EFC-9B4B-4BEE-807D-FF1F99B137BF}" dt="2020-07-13T14:41:31.379" v="109" actId="20577"/>
        <pc:sldMkLst>
          <pc:docMk/>
          <pc:sldMk cId="2793297757" sldId="260"/>
        </pc:sldMkLst>
        <pc:spChg chg="mod">
          <ac:chgData name="Marieke Drabbe" userId="b9b1a049-6b87-453c-9d4e-1b3ea0ffd634" providerId="ADAL" clId="{F6CC0EFC-9B4B-4BEE-807D-FF1F99B137BF}" dt="2020-07-13T14:27:16.917" v="93" actId="1076"/>
          <ac:spMkLst>
            <pc:docMk/>
            <pc:sldMk cId="2793297757" sldId="260"/>
            <ac:spMk id="4" creationId="{00000000-0000-0000-0000-000000000000}"/>
          </ac:spMkLst>
        </pc:spChg>
        <pc:spChg chg="del">
          <ac:chgData name="Marieke Drabbe" userId="b9b1a049-6b87-453c-9d4e-1b3ea0ffd634" providerId="ADAL" clId="{F6CC0EFC-9B4B-4BEE-807D-FF1F99B137BF}" dt="2020-07-13T14:23:15.607" v="22" actId="478"/>
          <ac:spMkLst>
            <pc:docMk/>
            <pc:sldMk cId="2793297757" sldId="260"/>
            <ac:spMk id="5" creationId="{00000000-0000-0000-0000-000000000000}"/>
          </ac:spMkLst>
        </pc:spChg>
        <pc:spChg chg="del">
          <ac:chgData name="Marieke Drabbe" userId="b9b1a049-6b87-453c-9d4e-1b3ea0ffd634" providerId="ADAL" clId="{F6CC0EFC-9B4B-4BEE-807D-FF1F99B137BF}" dt="2020-07-13T14:23:17.127" v="23" actId="478"/>
          <ac:spMkLst>
            <pc:docMk/>
            <pc:sldMk cId="2793297757" sldId="260"/>
            <ac:spMk id="6" creationId="{00000000-0000-0000-0000-000000000000}"/>
          </ac:spMkLst>
        </pc:spChg>
        <pc:spChg chg="del">
          <ac:chgData name="Marieke Drabbe" userId="b9b1a049-6b87-453c-9d4e-1b3ea0ffd634" providerId="ADAL" clId="{F6CC0EFC-9B4B-4BEE-807D-FF1F99B137BF}" dt="2020-07-13T14:23:18.071" v="24" actId="478"/>
          <ac:spMkLst>
            <pc:docMk/>
            <pc:sldMk cId="2793297757" sldId="260"/>
            <ac:spMk id="7" creationId="{00000000-0000-0000-0000-000000000000}"/>
          </ac:spMkLst>
        </pc:spChg>
        <pc:spChg chg="del">
          <ac:chgData name="Marieke Drabbe" userId="b9b1a049-6b87-453c-9d4e-1b3ea0ffd634" providerId="ADAL" clId="{F6CC0EFC-9B4B-4BEE-807D-FF1F99B137BF}" dt="2020-07-13T14:23:19.156" v="25" actId="478"/>
          <ac:spMkLst>
            <pc:docMk/>
            <pc:sldMk cId="2793297757" sldId="260"/>
            <ac:spMk id="8" creationId="{00000000-0000-0000-0000-000000000000}"/>
          </ac:spMkLst>
        </pc:spChg>
        <pc:spChg chg="del">
          <ac:chgData name="Marieke Drabbe" userId="b9b1a049-6b87-453c-9d4e-1b3ea0ffd634" providerId="ADAL" clId="{F6CC0EFC-9B4B-4BEE-807D-FF1F99B137BF}" dt="2020-07-13T14:23:00.982" v="19" actId="478"/>
          <ac:spMkLst>
            <pc:docMk/>
            <pc:sldMk cId="2793297757" sldId="260"/>
            <ac:spMk id="10" creationId="{00000000-0000-0000-0000-000000000000}"/>
          </ac:spMkLst>
        </pc:spChg>
        <pc:spChg chg="del">
          <ac:chgData name="Marieke Drabbe" userId="b9b1a049-6b87-453c-9d4e-1b3ea0ffd634" providerId="ADAL" clId="{F6CC0EFC-9B4B-4BEE-807D-FF1F99B137BF}" dt="2020-07-13T14:23:19.742" v="26" actId="478"/>
          <ac:spMkLst>
            <pc:docMk/>
            <pc:sldMk cId="2793297757" sldId="260"/>
            <ac:spMk id="11" creationId="{00000000-0000-0000-0000-000000000000}"/>
          </ac:spMkLst>
        </pc:spChg>
        <pc:spChg chg="del">
          <ac:chgData name="Marieke Drabbe" userId="b9b1a049-6b87-453c-9d4e-1b3ea0ffd634" providerId="ADAL" clId="{F6CC0EFC-9B4B-4BEE-807D-FF1F99B137BF}" dt="2020-07-13T14:23:20.614" v="27" actId="478"/>
          <ac:spMkLst>
            <pc:docMk/>
            <pc:sldMk cId="2793297757" sldId="260"/>
            <ac:spMk id="13" creationId="{00000000-0000-0000-0000-000000000000}"/>
          </ac:spMkLst>
        </pc:spChg>
        <pc:spChg chg="add mod">
          <ac:chgData name="Marieke Drabbe" userId="b9b1a049-6b87-453c-9d4e-1b3ea0ffd634" providerId="ADAL" clId="{F6CC0EFC-9B4B-4BEE-807D-FF1F99B137BF}" dt="2020-07-13T14:25:39.615" v="53" actId="403"/>
          <ac:spMkLst>
            <pc:docMk/>
            <pc:sldMk cId="2793297757" sldId="260"/>
            <ac:spMk id="21" creationId="{6C9A7E3B-38B7-48F1-B2A9-1DF480EEC538}"/>
          </ac:spMkLst>
        </pc:spChg>
        <pc:spChg chg="add mod">
          <ac:chgData name="Marieke Drabbe" userId="b9b1a049-6b87-453c-9d4e-1b3ea0ffd634" providerId="ADAL" clId="{F6CC0EFC-9B4B-4BEE-807D-FF1F99B137BF}" dt="2020-07-13T14:25:48.873" v="56" actId="1076"/>
          <ac:spMkLst>
            <pc:docMk/>
            <pc:sldMk cId="2793297757" sldId="260"/>
            <ac:spMk id="22" creationId="{70BA8E3C-33B0-4E23-B17E-9C49E9F5E007}"/>
          </ac:spMkLst>
        </pc:spChg>
        <pc:spChg chg="add mod">
          <ac:chgData name="Marieke Drabbe" userId="b9b1a049-6b87-453c-9d4e-1b3ea0ffd634" providerId="ADAL" clId="{F6CC0EFC-9B4B-4BEE-807D-FF1F99B137BF}" dt="2020-07-13T14:25:51.042" v="57" actId="1076"/>
          <ac:spMkLst>
            <pc:docMk/>
            <pc:sldMk cId="2793297757" sldId="260"/>
            <ac:spMk id="24" creationId="{C5F16D9E-9C55-4ABB-B1F6-25835158F506}"/>
          </ac:spMkLst>
        </pc:spChg>
        <pc:spChg chg="del">
          <ac:chgData name="Marieke Drabbe" userId="b9b1a049-6b87-453c-9d4e-1b3ea0ffd634" providerId="ADAL" clId="{F6CC0EFC-9B4B-4BEE-807D-FF1F99B137BF}" dt="2020-07-13T14:22:59.447" v="18" actId="478"/>
          <ac:spMkLst>
            <pc:docMk/>
            <pc:sldMk cId="2793297757" sldId="260"/>
            <ac:spMk id="25" creationId="{00000000-0000-0000-0000-000000000000}"/>
          </ac:spMkLst>
        </pc:spChg>
        <pc:spChg chg="add del mod">
          <ac:chgData name="Marieke Drabbe" userId="b9b1a049-6b87-453c-9d4e-1b3ea0ffd634" providerId="ADAL" clId="{F6CC0EFC-9B4B-4BEE-807D-FF1F99B137BF}" dt="2020-07-13T14:25:30.555" v="50" actId="478"/>
          <ac:spMkLst>
            <pc:docMk/>
            <pc:sldMk cId="2793297757" sldId="260"/>
            <ac:spMk id="26" creationId="{0CBE815D-B808-43F9-962E-28D738793C95}"/>
          </ac:spMkLst>
        </pc:spChg>
        <pc:spChg chg="add mod">
          <ac:chgData name="Marieke Drabbe" userId="b9b1a049-6b87-453c-9d4e-1b3ea0ffd634" providerId="ADAL" clId="{F6CC0EFC-9B4B-4BEE-807D-FF1F99B137BF}" dt="2020-07-13T14:27:04.309" v="89" actId="1076"/>
          <ac:spMkLst>
            <pc:docMk/>
            <pc:sldMk cId="2793297757" sldId="260"/>
            <ac:spMk id="27" creationId="{B36E965D-3615-43C1-8742-40E0B3E6C07C}"/>
          </ac:spMkLst>
        </pc:spChg>
        <pc:spChg chg="add mod">
          <ac:chgData name="Marieke Drabbe" userId="b9b1a049-6b87-453c-9d4e-1b3ea0ffd634" providerId="ADAL" clId="{F6CC0EFC-9B4B-4BEE-807D-FF1F99B137BF}" dt="2020-07-13T14:27:11.355" v="92" actId="1076"/>
          <ac:spMkLst>
            <pc:docMk/>
            <pc:sldMk cId="2793297757" sldId="260"/>
            <ac:spMk id="28" creationId="{0E5AD42E-9775-473C-98A0-D40BF20505EC}"/>
          </ac:spMkLst>
        </pc:spChg>
        <pc:spChg chg="add mod">
          <ac:chgData name="Marieke Drabbe" userId="b9b1a049-6b87-453c-9d4e-1b3ea0ffd634" providerId="ADAL" clId="{F6CC0EFC-9B4B-4BEE-807D-FF1F99B137BF}" dt="2020-07-13T14:25:53.349" v="58" actId="1076"/>
          <ac:spMkLst>
            <pc:docMk/>
            <pc:sldMk cId="2793297757" sldId="260"/>
            <ac:spMk id="29" creationId="{BFAB0B4A-FD6C-47CD-99EF-5ACD0D2412A3}"/>
          </ac:spMkLst>
        </pc:spChg>
        <pc:spChg chg="add mod">
          <ac:chgData name="Marieke Drabbe" userId="b9b1a049-6b87-453c-9d4e-1b3ea0ffd634" providerId="ADAL" clId="{F6CC0EFC-9B4B-4BEE-807D-FF1F99B137BF}" dt="2020-07-13T14:41:31.379" v="109" actId="20577"/>
          <ac:spMkLst>
            <pc:docMk/>
            <pc:sldMk cId="2793297757" sldId="260"/>
            <ac:spMk id="30" creationId="{297021FD-3EFA-406A-93FD-E25EB9627645}"/>
          </ac:spMkLst>
        </pc:spChg>
        <pc:picChg chg="del">
          <ac:chgData name="Marieke Drabbe" userId="b9b1a049-6b87-453c-9d4e-1b3ea0ffd634" providerId="ADAL" clId="{F6CC0EFC-9B4B-4BEE-807D-FF1F99B137BF}" dt="2020-07-13T14:22:58.041" v="17" actId="478"/>
          <ac:picMkLst>
            <pc:docMk/>
            <pc:sldMk cId="2793297757" sldId="260"/>
            <ac:picMk id="3" creationId="{00000000-0000-0000-0000-000000000000}"/>
          </ac:picMkLst>
        </pc:picChg>
        <pc:picChg chg="mod">
          <ac:chgData name="Marieke Drabbe" userId="b9b1a049-6b87-453c-9d4e-1b3ea0ffd634" providerId="ADAL" clId="{F6CC0EFC-9B4B-4BEE-807D-FF1F99B137BF}" dt="2020-07-13T14:25:10.795" v="46" actId="1076"/>
          <ac:picMkLst>
            <pc:docMk/>
            <pc:sldMk cId="2793297757" sldId="260"/>
            <ac:picMk id="12" creationId="{00000000-0000-0000-0000-000000000000}"/>
          </ac:picMkLst>
        </pc:picChg>
        <pc:picChg chg="mod">
          <ac:chgData name="Marieke Drabbe" userId="b9b1a049-6b87-453c-9d4e-1b3ea0ffd634" providerId="ADAL" clId="{F6CC0EFC-9B4B-4BEE-807D-FF1F99B137BF}" dt="2020-07-13T14:25:54.523" v="59" actId="1076"/>
          <ac:picMkLst>
            <pc:docMk/>
            <pc:sldMk cId="2793297757" sldId="260"/>
            <ac:picMk id="14" creationId="{00000000-0000-0000-0000-000000000000}"/>
          </ac:picMkLst>
        </pc:picChg>
        <pc:picChg chg="del">
          <ac:chgData name="Marieke Drabbe" userId="b9b1a049-6b87-453c-9d4e-1b3ea0ffd634" providerId="ADAL" clId="{F6CC0EFC-9B4B-4BEE-807D-FF1F99B137BF}" dt="2020-07-13T14:22:56.554" v="16" actId="478"/>
          <ac:picMkLst>
            <pc:docMk/>
            <pc:sldMk cId="2793297757" sldId="260"/>
            <ac:picMk id="15" creationId="{00000000-0000-0000-0000-000000000000}"/>
          </ac:picMkLst>
        </pc:picChg>
        <pc:picChg chg="mod">
          <ac:chgData name="Marieke Drabbe" userId="b9b1a049-6b87-453c-9d4e-1b3ea0ffd634" providerId="ADAL" clId="{F6CC0EFC-9B4B-4BEE-807D-FF1F99B137BF}" dt="2020-07-13T14:25:18.454" v="48" actId="1076"/>
          <ac:picMkLst>
            <pc:docMk/>
            <pc:sldMk cId="2793297757" sldId="260"/>
            <ac:picMk id="17" creationId="{00000000-0000-0000-0000-000000000000}"/>
          </ac:picMkLst>
        </pc:picChg>
        <pc:picChg chg="add mod">
          <ac:chgData name="Marieke Drabbe" userId="b9b1a049-6b87-453c-9d4e-1b3ea0ffd634" providerId="ADAL" clId="{F6CC0EFC-9B4B-4BEE-807D-FF1F99B137BF}" dt="2020-07-13T14:24:15.796" v="45" actId="1076"/>
          <ac:picMkLst>
            <pc:docMk/>
            <pc:sldMk cId="2793297757" sldId="260"/>
            <ac:picMk id="20" creationId="{C5BC29EA-75ED-4831-BE38-C7A970E8492E}"/>
          </ac:picMkLst>
        </pc:picChg>
        <pc:picChg chg="mod">
          <ac:chgData name="Marieke Drabbe" userId="b9b1a049-6b87-453c-9d4e-1b3ea0ffd634" providerId="ADAL" clId="{F6CC0EFC-9B4B-4BEE-807D-FF1F99B137BF}" dt="2020-07-13T14:27:05.831" v="90" actId="1076"/>
          <ac:picMkLst>
            <pc:docMk/>
            <pc:sldMk cId="2793297757" sldId="260"/>
            <ac:picMk id="23" creationId="{00000000-0000-0000-0000-000000000000}"/>
          </ac:picMkLst>
        </pc:picChg>
      </pc:sldChg>
    </pc:docChg>
  </pc:docChgLst>
  <pc:docChgLst>
    <pc:chgData name="Marieke Drabbe" userId="b9b1a049-6b87-453c-9d4e-1b3ea0ffd634" providerId="ADAL" clId="{1714B892-5C29-41CE-B6A6-34F103CD402D}"/>
    <pc:docChg chg="modSld">
      <pc:chgData name="Marieke Drabbe" userId="b9b1a049-6b87-453c-9d4e-1b3ea0ffd634" providerId="ADAL" clId="{1714B892-5C29-41CE-B6A6-34F103CD402D}" dt="2021-02-02T10:21:07.201" v="36" actId="113"/>
      <pc:docMkLst>
        <pc:docMk/>
      </pc:docMkLst>
      <pc:sldChg chg="modSp mod">
        <pc:chgData name="Marieke Drabbe" userId="b9b1a049-6b87-453c-9d4e-1b3ea0ffd634" providerId="ADAL" clId="{1714B892-5C29-41CE-B6A6-34F103CD402D}" dt="2021-02-02T10:21:07.201" v="36" actId="113"/>
        <pc:sldMkLst>
          <pc:docMk/>
          <pc:sldMk cId="2793297757" sldId="260"/>
        </pc:sldMkLst>
        <pc:spChg chg="mod">
          <ac:chgData name="Marieke Drabbe" userId="b9b1a049-6b87-453c-9d4e-1b3ea0ffd634" providerId="ADAL" clId="{1714B892-5C29-41CE-B6A6-34F103CD402D}" dt="2021-02-02T10:20:14.127" v="1" actId="20577"/>
          <ac:spMkLst>
            <pc:docMk/>
            <pc:sldMk cId="2793297757" sldId="260"/>
            <ac:spMk id="22" creationId="{70BA8E3C-33B0-4E23-B17E-9C49E9F5E007}"/>
          </ac:spMkLst>
        </pc:spChg>
        <pc:spChg chg="mod">
          <ac:chgData name="Marieke Drabbe" userId="b9b1a049-6b87-453c-9d4e-1b3ea0ffd634" providerId="ADAL" clId="{1714B892-5C29-41CE-B6A6-34F103CD402D}" dt="2021-02-02T10:20:39.424" v="22" actId="20577"/>
          <ac:spMkLst>
            <pc:docMk/>
            <pc:sldMk cId="2793297757" sldId="260"/>
            <ac:spMk id="27" creationId="{B36E965D-3615-43C1-8742-40E0B3E6C07C}"/>
          </ac:spMkLst>
        </pc:spChg>
        <pc:spChg chg="mod">
          <ac:chgData name="Marieke Drabbe" userId="b9b1a049-6b87-453c-9d4e-1b3ea0ffd634" providerId="ADAL" clId="{1714B892-5C29-41CE-B6A6-34F103CD402D}" dt="2021-02-02T10:21:07.201" v="36" actId="113"/>
          <ac:spMkLst>
            <pc:docMk/>
            <pc:sldMk cId="2793297757" sldId="260"/>
            <ac:spMk id="30" creationId="{297021FD-3EFA-406A-93FD-E25EB962764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31343-26DC-4484-974C-62B5A635B72E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E6F15-7BAC-464F-A8FB-0337DABFD6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8335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0E123-304E-4DEC-A582-7D2733146037}" type="slidenum">
              <a:rPr lang="nl-NL" smtClean="0">
                <a:solidFill>
                  <a:prstClr val="black"/>
                </a:solidFill>
              </a:rPr>
              <a:pPr/>
              <a:t>1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544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490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2-2-2021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38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2-2-2021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62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354667" y="1600201"/>
            <a:ext cx="4487333" cy="1346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nl-N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>
              <a:defRPr/>
            </a:lvl2pPr>
            <a:lvl3pPr marL="342900" indent="-342900"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marL="342900" lvl="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nl-NL" dirty="0"/>
              <a:t>Tweede niveau</a:t>
            </a:r>
          </a:p>
          <a:p>
            <a:pPr marL="342900" lvl="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2-2-2021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28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2-2-2021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390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2-2-2021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0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2-2-2021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20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2-2-2021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2-2-2021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29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2-2-2021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88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2-2-2021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48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1238251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nl-NL" sz="1800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3284" y="17464"/>
            <a:ext cx="1200149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hthoek 8"/>
          <p:cNvSpPr/>
          <p:nvPr userDrawn="1"/>
        </p:nvSpPr>
        <p:spPr>
          <a:xfrm>
            <a:off x="1238251" y="6704013"/>
            <a:ext cx="10953749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nl-NL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04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797786" y="231509"/>
            <a:ext cx="7894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2400" dirty="0">
                <a:solidFill>
                  <a:prstClr val="black"/>
                </a:solidFill>
                <a:latin typeface="Arial" charset="0"/>
                <a:cs typeface="Arial" charset="0"/>
              </a:rPr>
              <a:t>2021_MLO_3_Mijn verbruik - instroomprogramma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l="21805" r="10840"/>
          <a:stretch/>
        </p:blipFill>
        <p:spPr>
          <a:xfrm>
            <a:off x="1349233" y="874590"/>
            <a:ext cx="299335" cy="41242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5278" y="2456351"/>
            <a:ext cx="263290" cy="321303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2285" y="4269208"/>
            <a:ext cx="266283" cy="416301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3194" y="949276"/>
            <a:ext cx="385812" cy="263054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87105" y="3821138"/>
            <a:ext cx="299225" cy="290796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8"/>
          <a:srcRect l="17050" t="33024" r="61669" b="30375"/>
          <a:stretch/>
        </p:blipFill>
        <p:spPr>
          <a:xfrm>
            <a:off x="6741405" y="2833704"/>
            <a:ext cx="269390" cy="260485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0"/>
            <a:ext cx="1275008" cy="915544"/>
          </a:xfrm>
          <a:prstGeom prst="rect">
            <a:avLst/>
          </a:prstGeom>
        </p:spPr>
      </p:pic>
      <p:pic>
        <p:nvPicPr>
          <p:cNvPr id="20" name="Picture 3">
            <a:extLst>
              <a:ext uri="{FF2B5EF4-FFF2-40B4-BE49-F238E27FC236}">
                <a16:creationId xmlns:a16="http://schemas.microsoft.com/office/drawing/2014/main" id="{C5BC29EA-75ED-4831-BE38-C7A970E84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9784" y="4797747"/>
            <a:ext cx="2779986" cy="1681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ectangle 3">
            <a:extLst>
              <a:ext uri="{FF2B5EF4-FFF2-40B4-BE49-F238E27FC236}">
                <a16:creationId xmlns:a16="http://schemas.microsoft.com/office/drawing/2014/main" id="{6C9A7E3B-38B7-48F1-B2A9-1DF480EEC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770" y="861683"/>
            <a:ext cx="4427411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Gegevens van eigen drinkwater- en elektriciteitsverbruik analyseren en interpreteren.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Advies geven voor de verduurzaming van je eigen water- en elektriciteitsverbruik.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Gebruik maken van de juiste een- en grootheden van water, elektriciteit en kosten. </a:t>
            </a:r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id="{70BA8E3C-33B0-4E23-B17E-9C49E9F5E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7786" y="2447472"/>
            <a:ext cx="4427411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Product	</a:t>
            </a:r>
            <a:r>
              <a:rPr lang="nl-NL" sz="1200" b="1" dirty="0">
                <a:ea typeface="Calibri" pitchFamily="34" charset="0"/>
                <a:cs typeface="Arial" charset="0"/>
              </a:rPr>
              <a:t>		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Je maakt een onderzoeksverslag met daarin: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Het drinkwater- en elektriciteitsverbruik bij jou thuis, zowel in de eenheden van m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3</a:t>
            </a:r>
            <a:r>
              <a:rPr lang="nl-NL" sz="1200" dirty="0">
                <a:ea typeface="Calibri" pitchFamily="34" charset="0"/>
                <a:cs typeface="Arial" charset="0"/>
              </a:rPr>
              <a:t>, kWh als in €.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Vergelijking met gemiddeld verbruik van een vergelijkbaar huis/huishouden.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6 nuttige tips voor verduurzaming van de bron en het gebruik voor jullie huishouden.</a:t>
            </a: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C5F16D9E-9C55-4ABB-B1F6-25835158F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7786" y="4209661"/>
            <a:ext cx="4427411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Stappen</a:t>
            </a:r>
            <a:r>
              <a:rPr lang="nl-NL" sz="1200" b="1" dirty="0">
                <a:ea typeface="Calibri" pitchFamily="34" charset="0"/>
                <a:cs typeface="Arial" charset="0"/>
              </a:rPr>
              <a:t>			 	        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Verzamel thuis belangrijke gegevens (zie bronnen)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Inventariseer en onderzoek je eigen gebruik: Wat is het gemiddelde verbruik voor een vergelijkbaar huishouden. Vergelijk dit met je eigen verbruik. Verwerk je gegevens in het verslag en trek je conclusies.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Inventariseer hoe je  jouw situatie kunt verduurzamen, verwerk je toegepaste tips in je verslag</a:t>
            </a:r>
          </a:p>
        </p:txBody>
      </p:sp>
      <p:sp>
        <p:nvSpPr>
          <p:cNvPr id="27" name="Rectangle 8">
            <a:extLst>
              <a:ext uri="{FF2B5EF4-FFF2-40B4-BE49-F238E27FC236}">
                <a16:creationId xmlns:a16="http://schemas.microsoft.com/office/drawing/2014/main" id="{B36E965D-3615-43C1-8742-40E0B3E6C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9795" y="2950234"/>
            <a:ext cx="4521939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Les Water en energie over water en elektriciteit in huis</a:t>
            </a:r>
          </a:p>
        </p:txBody>
      </p:sp>
      <p:sp>
        <p:nvSpPr>
          <p:cNvPr id="28" name="Rectangle 8">
            <a:extLst>
              <a:ext uri="{FF2B5EF4-FFF2-40B4-BE49-F238E27FC236}">
                <a16:creationId xmlns:a16="http://schemas.microsoft.com/office/drawing/2014/main" id="{0E5AD42E-9775-473C-98A0-D40BF2050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9794" y="3749296"/>
            <a:ext cx="4521939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Energiejaarrekening, rekening van drinkwaterbedrijf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Presentaties van de les 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Interessante websites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BFAB0B4A-FD6C-47CD-99EF-5ACD0D2412A3}"/>
              </a:ext>
            </a:extLst>
          </p:cNvPr>
          <p:cNvSpPr txBox="1"/>
          <p:nvPr/>
        </p:nvSpPr>
        <p:spPr>
          <a:xfrm>
            <a:off x="1797786" y="6304795"/>
            <a:ext cx="7531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Bradley Hand ITC" pitchFamily="66" charset="0"/>
              </a:rPr>
              <a:t>Dat voel je in je portemonnee! Leg je conclusies eens voor aan degene die de rekening betaalt!</a:t>
            </a:r>
          </a:p>
        </p:txBody>
      </p:sp>
      <p:sp>
        <p:nvSpPr>
          <p:cNvPr id="30" name="Text Box 17">
            <a:extLst>
              <a:ext uri="{FF2B5EF4-FFF2-40B4-BE49-F238E27FC236}">
                <a16:creationId xmlns:a16="http://schemas.microsoft.com/office/drawing/2014/main" id="{297021FD-3EFA-406A-93FD-E25EB9627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9795" y="915544"/>
            <a:ext cx="4552379" cy="1738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Samenwerken</a:t>
            </a:r>
            <a:r>
              <a:rPr lang="nl-NL" sz="1100" b="1" dirty="0">
                <a:solidFill>
                  <a:prstClr val="black"/>
                </a:solidFill>
                <a:latin typeface="Arial" charset="0"/>
                <a:ea typeface="Calibri" pitchFamily="34" charset="0"/>
                <a:cs typeface="Arial" charset="0"/>
              </a:rPr>
              <a:t>	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200" dirty="0" err="1"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cs typeface="Arial" panose="020B0604020202020204" pitchFamily="34" charset="0"/>
              </a:rPr>
              <a:t>Beschrijf in je reflectieverslag hoe je het feedback geven ervaren    hebt.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nl-NL" sz="1200" dirty="0"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b="1" dirty="0">
                <a:cs typeface="Arial" panose="020B0604020202020204" pitchFamily="34" charset="0"/>
              </a:rPr>
              <a:t>Deadline product: 16 maart 2021</a:t>
            </a:r>
          </a:p>
        </p:txBody>
      </p:sp>
    </p:spTree>
    <p:extLst>
      <p:ext uri="{BB962C8B-B14F-4D97-AF65-F5344CB8AC3E}">
        <p14:creationId xmlns:p14="http://schemas.microsoft.com/office/powerpoint/2010/main" val="279329775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561188-7195-458C-9AAC-2C9F8B2E7C52}">
  <ds:schemaRefs>
    <ds:schemaRef ds:uri="http://www.w3.org/XML/1998/namespace"/>
    <ds:schemaRef ds:uri="http://schemas.openxmlformats.org/package/2006/metadata/core-properties"/>
    <ds:schemaRef ds:uri="http://purl.org/dc/dcmitype/"/>
    <ds:schemaRef ds:uri="47a28104-336f-447d-946e-e305ac2bcd47"/>
    <ds:schemaRef ds:uri="34354c1b-6b8c-435b-ad50-990538c19557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2132A57-9482-463F-9F69-0AC02890F1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2CEA63-DFA7-448C-BE80-C79A1B1103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262</Words>
  <Application>Microsoft Office PowerPoint</Application>
  <PresentationFormat>Breedbeeld</PresentationFormat>
  <Paragraphs>30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Bradley Hand ITC</vt:lpstr>
      <vt:lpstr>Calibri</vt:lpstr>
      <vt:lpstr>1_Office-thema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15</cp:revision>
  <dcterms:created xsi:type="dcterms:W3CDTF">2014-08-31T15:58:02Z</dcterms:created>
  <dcterms:modified xsi:type="dcterms:W3CDTF">2021-02-02T10:29:31Z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